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370"/>
    <p:restoredTop sz="96327"/>
  </p:normalViewPr>
  <p:slideViewPr>
    <p:cSldViewPr snapToGrid="0" snapToObjects="1">
      <p:cViewPr varScale="1">
        <p:scale>
          <a:sx n="58" d="100"/>
          <a:sy n="58" d="100"/>
        </p:scale>
        <p:origin x="56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69BF-5B48-824C-A2BB-AB50537B7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A5C24-316B-774D-B8D0-0E23DA9BA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07E1-F8FC-A749-9466-2F2EAC04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172E4-5C91-3749-AC95-716A927F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D1C4B-1BF1-D54D-860E-6FCFE128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7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A0C8-7328-1D4B-8740-5878F1A9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26DF4-9749-7541-9FF9-4F81BC74D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DCCC0-1BD4-394A-9065-B46FECBF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8CB7F-E988-B24D-B8F3-7059D901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0AB90-A0D9-874B-8737-AC3AB4CC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5BAB0-21FB-954E-9D47-D83B68EF8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97DD5-DEB3-FC46-BC46-8CB0AA13B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A7600-F63F-C14A-A39D-ED3A2305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8B29-5396-D04B-8F18-BCEE1F99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9F99F-11EC-9241-AE87-93FDDC91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1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C4E8-6F92-8F43-B703-50D81A1F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37D02-2784-6A48-9C5C-FCDFD281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DE87B-5876-1049-B514-5EE85415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8EBF9-21E0-424E-9108-E7A9BF89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A6FDF-372D-F34D-B384-60AF7955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21BC-BC88-0C47-9F99-A4DB0A37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84293-008A-B94A-A06C-453006520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1BE34-4679-0641-8570-232B304B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893B-276E-9A4A-9A73-0BF8AEC3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1E6C-4853-FF4C-8E8A-6E0F8125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5EA4-72D3-2F49-AC22-153DC90D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9074-7F66-5F41-89CB-3FFB39DEF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89FB9-BAF5-8D47-B9E2-C97F568D0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857E9-B348-AB4E-A07C-5DA0E6C9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9767C-B399-9C4C-AC2D-A9E4213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25E17-A1E8-2540-A137-3B8F6646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7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A225-E854-9846-868A-91131274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82467-6126-9C41-88F6-0C6F075E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F13A6-1B14-FE47-BD0D-8E5CDDB83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62AAFF-3EF1-284F-8BF0-3638C53A1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E19B9-CC9D-3F48-BC89-B527BB81E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50BAA-CA8E-8243-BA44-08565648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04CB3-2C60-3549-90A8-DCD01418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BD981-6177-1044-B44A-9E21D56F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9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2696-5985-3A43-ADB3-4FC1C54C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A6BD9-6298-3B40-83D8-F68234ED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40D45-6B0A-A545-969A-DE04043F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10B86-07A2-E147-9D0E-FE910260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5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C0925-7424-0542-BDA9-7D44081B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C0140-DC70-6E4B-AB4C-2CA99C93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09F53-5824-434F-A779-623EBEF9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1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AF11-E71F-D84D-ABA1-61061E4A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7D77-D6FE-9446-B9F6-0027E6789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00E3D-AE9C-7642-8FEE-127F25C42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A5E8E-5FE9-4644-95FA-FC6896DD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285C3-3785-2946-B9AF-228D8E29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58C39-81E0-A244-B8D0-3D41E986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C1E3-91F0-3E48-AF10-0FC0085D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59994-A13A-7E42-9810-ED3FB4E42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F5034-2372-CE46-8DA8-1A23577FC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A2A9A-53EF-F74E-8053-923D559F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27F87-E82A-384C-AE9A-5FB5B31D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71710-EE8E-8342-BA58-200A3201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7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CDBC2-6EAC-B74B-8684-6794BFD9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52473-95EA-424A-862C-4615754F0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2F72-9D1F-B542-B6F0-E221152BC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4A68-0A6F-E944-BD38-8710C714433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0EC4E-02F3-8A47-A58E-9E2644A4C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C1A45-41BC-8645-83D5-CD8CBAA63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D8AAF-E66E-2C48-AD5C-A79BF8FEF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1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1w/47q2q51j0dvdrrvdmmlyb95r0000gp/T/com.microsoft.Word/WebArchiveCopyPasteTempFiles/2167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CF29-188E-FA49-A034-6183676B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Tea Leaves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5F9F5D-EE46-264C-A0BE-2124B5708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01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2022 Rho Chi Lecture Award Address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Jean Nappi, Pharm D </a:t>
            </a:r>
          </a:p>
          <a:p>
            <a:pPr marL="0" indent="0">
              <a:buNone/>
            </a:pPr>
            <a:r>
              <a:rPr lang="en-US" dirty="0"/>
              <a:t>Professor Emeritus</a:t>
            </a:r>
          </a:p>
          <a:p>
            <a:pPr marL="0" indent="0">
              <a:buNone/>
            </a:pPr>
            <a:r>
              <a:rPr lang="en-US" dirty="0"/>
              <a:t>Medical University of South Carolina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0" name="Picture 49" descr="A cup of coffee&#10;&#10;Description automatically generated with low confidence">
            <a:extLst>
              <a:ext uri="{FF2B5EF4-FFF2-40B4-BE49-F238E27FC236}">
                <a16:creationId xmlns:a16="http://schemas.microsoft.com/office/drawing/2014/main" id="{C0AF1029-BBE5-A349-AAB1-B36BEB919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76" y="1027906"/>
            <a:ext cx="4716463" cy="47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8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D4D075-2FAA-A64E-97CA-D55D5BEBD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6"/>
            <a:ext cx="10905066" cy="53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9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98DD36-668F-3A4B-9FAA-B7AD6684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C2DA3-C148-3041-AE94-BEFE9578D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Philip Hall</a:t>
            </a:r>
          </a:p>
          <a:p>
            <a:pPr marL="0" indent="0" algn="ctr">
              <a:buNone/>
            </a:pPr>
            <a:r>
              <a:rPr lang="en-US" dirty="0"/>
              <a:t>Joe </a:t>
            </a:r>
            <a:r>
              <a:rPr lang="en-US" dirty="0" err="1"/>
              <a:t>DiPiro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Kathy Chessman</a:t>
            </a:r>
          </a:p>
          <a:p>
            <a:pPr marL="0" indent="0" algn="ctr">
              <a:buNone/>
            </a:pPr>
            <a:r>
              <a:rPr lang="en-US" dirty="0"/>
              <a:t>Bill Evans</a:t>
            </a:r>
          </a:p>
          <a:p>
            <a:pPr marL="0" indent="0" algn="ctr">
              <a:buNone/>
            </a:pPr>
            <a:r>
              <a:rPr lang="en-US" dirty="0"/>
              <a:t>Leigh Ann Ross</a:t>
            </a:r>
          </a:p>
          <a:p>
            <a:pPr marL="0" indent="0" algn="ctr">
              <a:buNone/>
            </a:pPr>
            <a:r>
              <a:rPr lang="en-US" dirty="0"/>
              <a:t>Cathy Worrall</a:t>
            </a:r>
          </a:p>
        </p:txBody>
      </p:sp>
    </p:spTree>
    <p:extLst>
      <p:ext uri="{BB962C8B-B14F-4D97-AF65-F5344CB8AC3E}">
        <p14:creationId xmlns:p14="http://schemas.microsoft.com/office/powerpoint/2010/main" val="113493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1" descr="Item 21675 - Havey&amp;#39;s Pharmacy, Caribou, ca. 1922 - Vintage Maine Images">
            <a:extLst>
              <a:ext uri="{FF2B5EF4-FFF2-40B4-BE49-F238E27FC236}">
                <a16:creationId xmlns:a16="http://schemas.microsoft.com/office/drawing/2014/main" id="{4AA7A83A-1C13-2948-8A26-1D56E5F63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r="-1" b="3586"/>
          <a:stretch>
            <a:fillRect/>
          </a:stretch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0712F-EE0B-7748-A35E-CCAE3A72DB04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latin typeface="+mj-lt"/>
                <a:ea typeface="+mj-ea"/>
                <a:cs typeface="+mj-cs"/>
              </a:rPr>
              <a:t>Pharmacy Circa 1922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275292-2320-7049-8BB1-22029A495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1"/>
            <a:ext cx="273672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5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ontrol panel&#10;&#10;Description automatically generated">
            <a:extLst>
              <a:ext uri="{FF2B5EF4-FFF2-40B4-BE49-F238E27FC236}">
                <a16:creationId xmlns:a16="http://schemas.microsoft.com/office/drawing/2014/main" id="{9496E67F-17A8-4047-A7D5-8B47647FC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"/>
          <a:stretch/>
        </p:blipFill>
        <p:spPr bwMode="auto">
          <a:xfrm>
            <a:off x="1482812" y="155965"/>
            <a:ext cx="9150124" cy="6491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320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wearing white&#10;&#10;Description automatically generated with low confidence">
            <a:extLst>
              <a:ext uri="{FF2B5EF4-FFF2-40B4-BE49-F238E27FC236}">
                <a16:creationId xmlns:a16="http://schemas.microsoft.com/office/drawing/2014/main" id="{DDC40A36-CCCE-A54A-A5E3-52BF08FB8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092" b="9085"/>
          <a:stretch/>
        </p:blipFill>
        <p:spPr bwMode="auto">
          <a:xfrm>
            <a:off x="2107095" y="479868"/>
            <a:ext cx="7802217" cy="6264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206716-BD81-7D45-B644-A032B5FFCBA8}"/>
              </a:ext>
            </a:extLst>
          </p:cNvPr>
          <p:cNvSpPr txBox="1"/>
          <p:nvPr/>
        </p:nvSpPr>
        <p:spPr>
          <a:xfrm>
            <a:off x="2838392" y="110536"/>
            <a:ext cx="633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University of Texas Health Science Center at San Antonio July 1974</a:t>
            </a:r>
          </a:p>
        </p:txBody>
      </p:sp>
    </p:spTree>
    <p:extLst>
      <p:ext uri="{BB962C8B-B14F-4D97-AF65-F5344CB8AC3E}">
        <p14:creationId xmlns:p14="http://schemas.microsoft.com/office/powerpoint/2010/main" val="279600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DAEFED-9F99-8841-8791-F59AD7DFB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/>
          <a:stretch/>
        </p:blipFill>
        <p:spPr bwMode="auto">
          <a:xfrm>
            <a:off x="1532238" y="200037"/>
            <a:ext cx="9113350" cy="644789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01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7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EE233-9450-2240-990F-96E92A545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2" r="-1" b="3464"/>
          <a:stretch/>
        </p:blipFill>
        <p:spPr>
          <a:xfrm>
            <a:off x="919594" y="643467"/>
            <a:ext cx="103528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7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nd.tiff">
            <a:extLst>
              <a:ext uri="{FF2B5EF4-FFF2-40B4-BE49-F238E27FC236}">
                <a16:creationId xmlns:a16="http://schemas.microsoft.com/office/drawing/2014/main" id="{40E80191-EA2A-2A49-98B9-0EB21D322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28" r="-2" b="152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92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3EFE3D-B6E8-8B4A-AB79-A2055181C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3178"/>
          <a:stretch/>
        </p:blipFill>
        <p:spPr>
          <a:xfrm>
            <a:off x="643487" y="643467"/>
            <a:ext cx="109050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8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C7393CC-CDEB-0F41-871A-FC1E0F6B1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65165"/>
            <a:ext cx="6344199" cy="65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6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50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Reading Tea Leaves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Tea Leaves</dc:title>
  <dc:creator>Nappi, Jean</dc:creator>
  <cp:lastModifiedBy>Seeger, Julie</cp:lastModifiedBy>
  <cp:revision>5</cp:revision>
  <dcterms:created xsi:type="dcterms:W3CDTF">2021-10-25T19:18:14Z</dcterms:created>
  <dcterms:modified xsi:type="dcterms:W3CDTF">2023-07-10T16:49:33Z</dcterms:modified>
</cp:coreProperties>
</file>