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9" r:id="rId1"/>
  </p:sldMasterIdLst>
  <p:sldIdLst>
    <p:sldId id="256" r:id="rId2"/>
    <p:sldId id="286" r:id="rId3"/>
    <p:sldId id="303" r:id="rId4"/>
    <p:sldId id="312" r:id="rId5"/>
    <p:sldId id="340" r:id="rId6"/>
    <p:sldId id="292" r:id="rId7"/>
    <p:sldId id="279" r:id="rId8"/>
    <p:sldId id="29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4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407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488633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11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972141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4615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13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76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4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4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2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78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4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1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95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8387" y="930106"/>
            <a:ext cx="8104294" cy="1505468"/>
          </a:xfrm>
        </p:spPr>
        <p:txBody>
          <a:bodyPr/>
          <a:lstStyle/>
          <a:p>
            <a:pPr algn="ctr"/>
            <a:r>
              <a:rPr lang="en-US" sz="7000" dirty="0">
                <a:latin typeface="Old English Text MT" panose="03040902040508030806" pitchFamily="66" charset="0"/>
              </a:rPr>
              <a:t>The Rho Chi Society</a:t>
            </a:r>
            <a:endParaRPr lang="en-US" sz="70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DE452A1-F95B-BDDE-636B-06182B0CA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387" y="3626069"/>
            <a:ext cx="1808008" cy="2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36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CFCB729-046E-601A-74F1-434489C17A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05" t="5507" r="8004" b="-1"/>
          <a:stretch/>
        </p:blipFill>
        <p:spPr>
          <a:xfrm>
            <a:off x="20" y="-1"/>
            <a:ext cx="544828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40994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6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15">
            <a:extLst>
              <a:ext uri="{FF2B5EF4-FFF2-40B4-BE49-F238E27FC236}">
                <a16:creationId xmlns:a16="http://schemas.microsoft.com/office/drawing/2014/main" id="{1A31CB30-E0E7-4B2C-A3A3-816872C28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AD4E29-B61A-40BE-97BC-68E77C1EB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C18DED4-B929-47C8-B57F-F3C890143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id="{8214A095-576F-461F-A154-1FC4202D7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5">
              <a:extLst>
                <a:ext uri="{FF2B5EF4-FFF2-40B4-BE49-F238E27FC236}">
                  <a16:creationId xmlns:a16="http://schemas.microsoft.com/office/drawing/2014/main" id="{515F2694-7885-4B84-A9A1-A55707FE6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0542D629-79A6-44ED-AC25-F55A6E2A2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id="{B41D9E3C-5E56-476D-9AD3-BFB8B5631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id="{8F87D754-D0AA-499C-81E1-80EC0595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9">
              <a:extLst>
                <a:ext uri="{FF2B5EF4-FFF2-40B4-BE49-F238E27FC236}">
                  <a16:creationId xmlns:a16="http://schemas.microsoft.com/office/drawing/2014/main" id="{970C55C7-6473-4215-A4E7-EAF80DCBC0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CA11488B-749A-4380-B3CA-4445935314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E11E930F-4EA6-4224-8AF2-950E50972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3" name="Rectangle 2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702306" y="1269248"/>
            <a:ext cx="3856774" cy="431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02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ADC5C86B-28CE-4597-97B7-4C09E20141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7C2269-F12B-43C5-A0B6-0BABFEAB2FF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766457" y="4803517"/>
            <a:ext cx="3124236" cy="130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0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19760" y="3606664"/>
            <a:ext cx="2182311" cy="243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08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Copperplate Gothic Light" panose="020E0507020206020404" pitchFamily="34" charset="0"/>
              </a:rPr>
              <a:t>Join Us, Like Us, Tag Us!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7501"/>
            <a:ext cx="8923866" cy="50255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Media Groups</a:t>
            </a:r>
            <a:b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Felix Titling" panose="04060505060202020A04" pitchFamily="82" charset="0"/>
              </a:rPr>
              <a:t>Facebook				</a:t>
            </a: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 Chi Society – Pharmacy Honor Society </a:t>
            </a:r>
            <a:b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Group Page</a:t>
            </a:r>
            <a:b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Felix Titling" panose="04060505060202020A04" pitchFamily="82" charset="0"/>
              </a:rPr>
              <a:t>Instagram				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rhochisociety </a:t>
            </a:r>
            <a:b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900" i="1" dirty="0">
              <a:solidFill>
                <a:schemeClr val="accent1">
                  <a:lumMod val="75000"/>
                </a:schemeClr>
              </a:solidFill>
              <a:latin typeface="Felix Titling" panose="04060505060202020A04" pitchFamily="82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Felix Titling" panose="04060505060202020A04" pitchFamily="82" charset="0"/>
              </a:rPr>
              <a:t>LinkedIn				</a:t>
            </a: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 Chi Society – Academic Honor Society </a:t>
            </a:r>
            <a:b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in Pharmacy</a:t>
            </a:r>
            <a:b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Felix Titling" panose="04060505060202020A04" pitchFamily="82" charset="0"/>
              </a:rPr>
              <a:t>Twitter					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@RhoChiSociety</a:t>
            </a:r>
          </a:p>
          <a:p>
            <a:pPr marL="0" indent="0">
              <a:buNone/>
            </a:pPr>
            <a:endParaRPr lang="en-US" i="1" dirty="0">
              <a:solidFill>
                <a:schemeClr val="accent1">
                  <a:lumMod val="75000"/>
                </a:schemeClr>
              </a:solidFill>
              <a:latin typeface="Felix Titling" panose="04060505060202020A04" pitchFamily="82" charset="0"/>
            </a:endParaRPr>
          </a:p>
          <a:p>
            <a:pPr marL="112141" marR="0" indent="0" algn="ctr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400" b="1" i="1" kern="1400" spc="15" dirty="0">
                <a:solidFill>
                  <a:srgbClr val="000000"/>
                </a:solidFill>
                <a:latin typeface="Arial" panose="020B0604020202020204" pitchFamily="34" charset="0"/>
              </a:rPr>
              <a:t>#RhoChiForLife</a:t>
            </a:r>
            <a:endParaRPr lang="en-US" sz="1600" i="1" kern="1400" dirty="0">
              <a:solidFill>
                <a:srgbClr val="4D4D4D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400" i="1" dirty="0">
              <a:solidFill>
                <a:schemeClr val="accent1">
                  <a:lumMod val="75000"/>
                </a:schemeClr>
              </a:solidFill>
              <a:latin typeface="Felix Titling" panose="04060505060202020A04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170" y="4294690"/>
            <a:ext cx="408181" cy="4081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356" y="5191822"/>
            <a:ext cx="523810" cy="5238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3013" y="2401906"/>
            <a:ext cx="484493" cy="484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3455" y="3340843"/>
            <a:ext cx="823610" cy="44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532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DDE2E69-3C4B-462A-B3E5-CE596EB3BAC2}"/>
              </a:ext>
            </a:extLst>
          </p:cNvPr>
          <p:cNvSpPr txBox="1">
            <a:spLocks/>
          </p:cNvSpPr>
          <p:nvPr/>
        </p:nvSpPr>
        <p:spPr>
          <a:xfrm>
            <a:off x="985968" y="3943350"/>
            <a:ext cx="8288032" cy="1981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600" b="1" dirty="0"/>
              <a:t>Visit RhoChi.org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600" b="1" dirty="0"/>
              <a:t>for new announcements,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600" b="1" dirty="0"/>
              <a:t>merchandise and forms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654094" y="434350"/>
            <a:ext cx="2951781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9984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4A2249"/>
      </a:dk2>
      <a:lt2>
        <a:srgbClr val="EAE5EB"/>
      </a:lt2>
      <a:accent1>
        <a:srgbClr val="762EB1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2677</TotalTime>
  <Words>91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Copperplate Gothic Light</vt:lpstr>
      <vt:lpstr>Felix Titling</vt:lpstr>
      <vt:lpstr>Old English Text MT</vt:lpstr>
      <vt:lpstr>Trebuchet MS</vt:lpstr>
      <vt:lpstr>Wingdings 3</vt:lpstr>
      <vt:lpstr>Facet</vt:lpstr>
      <vt:lpstr>The Rho Chi Society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Join Us, Like Us, Tag Us!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Rho Chi Society</dc:title>
  <dc:creator>Diakow, Cindy</dc:creator>
  <cp:lastModifiedBy>Seeger, Julie</cp:lastModifiedBy>
  <cp:revision>138</cp:revision>
  <cp:lastPrinted>2024-03-05T21:02:30Z</cp:lastPrinted>
  <dcterms:created xsi:type="dcterms:W3CDTF">2020-03-09T05:41:49Z</dcterms:created>
  <dcterms:modified xsi:type="dcterms:W3CDTF">2024-07-15T14:41:29Z</dcterms:modified>
</cp:coreProperties>
</file>