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eger, Julie" userId="c431d009-478b-4f50-8585-430285ed83e0" providerId="ADAL" clId="{064DB1BD-152C-4E8D-B835-B41425268DB0}"/>
    <pc:docChg chg="modSld">
      <pc:chgData name="Seeger, Julie" userId="c431d009-478b-4f50-8585-430285ed83e0" providerId="ADAL" clId="{064DB1BD-152C-4E8D-B835-B41425268DB0}" dt="2025-09-17T00:17:24.499" v="199" actId="20577"/>
      <pc:docMkLst>
        <pc:docMk/>
      </pc:docMkLst>
      <pc:sldChg chg="modSp mod">
        <pc:chgData name="Seeger, Julie" userId="c431d009-478b-4f50-8585-430285ed83e0" providerId="ADAL" clId="{064DB1BD-152C-4E8D-B835-B41425268DB0}" dt="2025-09-17T00:17:24.499" v="199" actId="20577"/>
        <pc:sldMkLst>
          <pc:docMk/>
          <pc:sldMk cId="794429175" sldId="259"/>
        </pc:sldMkLst>
        <pc:spChg chg="mod">
          <ac:chgData name="Seeger, Julie" userId="c431d009-478b-4f50-8585-430285ed83e0" providerId="ADAL" clId="{064DB1BD-152C-4E8D-B835-B41425268DB0}" dt="2025-09-17T00:17:24.499" v="199" actId="20577"/>
          <ac:spMkLst>
            <pc:docMk/>
            <pc:sldMk cId="794429175" sldId="259"/>
            <ac:spMk id="8" creationId="{2348DD19-5FFA-A6FF-80BE-19B739ECE8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04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36827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827180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3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262476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4446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851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82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9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7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40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0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6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14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6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13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8387" y="930106"/>
            <a:ext cx="8104294" cy="1505468"/>
          </a:xfrm>
        </p:spPr>
        <p:txBody>
          <a:bodyPr/>
          <a:lstStyle/>
          <a:p>
            <a:pPr algn="ctr"/>
            <a:r>
              <a:rPr lang="en-US" sz="7000" dirty="0">
                <a:latin typeface="Old English Text MT" panose="03040902040508030806" pitchFamily="66" charset="0"/>
              </a:rPr>
              <a:t>The Rho Chi Society</a:t>
            </a:r>
            <a:endParaRPr lang="en-US" sz="7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980" y="4294261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The event will start soon!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F9BF466-F764-419C-8692-D6F77FE95819}"/>
              </a:ext>
            </a:extLst>
          </p:cNvPr>
          <p:cNvSpPr txBox="1">
            <a:spLocks/>
          </p:cNvSpPr>
          <p:nvPr/>
        </p:nvSpPr>
        <p:spPr>
          <a:xfrm>
            <a:off x="1001414" y="2529170"/>
            <a:ext cx="8778240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62EB1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WELCOME!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62EB1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2025 Rho Chi Virtual Recognition Event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62EB1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DE452A1-F95B-BDDE-636B-06182B0CA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83" y="4380680"/>
            <a:ext cx="1808008" cy="2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36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5A99A-E41E-1EDF-EAD8-75CFCB6A4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348DD19-5FFA-A6FF-80BE-19B739ECE88B}"/>
              </a:ext>
            </a:extLst>
          </p:cNvPr>
          <p:cNvSpPr txBox="1"/>
          <p:nvPr/>
        </p:nvSpPr>
        <p:spPr>
          <a:xfrm>
            <a:off x="751114" y="134834"/>
            <a:ext cx="867591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Order of Events</a:t>
            </a:r>
          </a:p>
          <a:p>
            <a:pPr algn="ctr"/>
            <a:r>
              <a:rPr lang="en-US" sz="2800" dirty="0"/>
              <a:t>2024 Spring Project Proposal Winner: </a:t>
            </a:r>
          </a:p>
          <a:p>
            <a:pPr algn="ctr"/>
            <a:r>
              <a:rPr lang="en-US" sz="2800" dirty="0"/>
              <a:t> Epsilon Rho Chapter</a:t>
            </a:r>
          </a:p>
          <a:p>
            <a:pPr algn="ctr"/>
            <a:r>
              <a:rPr lang="en-US" sz="2800" dirty="0"/>
              <a:t>2024 Summer Project Proposal Winner:   </a:t>
            </a:r>
          </a:p>
          <a:p>
            <a:pPr algn="ctr"/>
            <a:r>
              <a:rPr lang="en-US" sz="2800" dirty="0"/>
              <a:t>Alpha Xi Chapter</a:t>
            </a:r>
          </a:p>
          <a:p>
            <a:pPr algn="ctr"/>
            <a:r>
              <a:rPr lang="en-US" sz="2800" dirty="0"/>
              <a:t>2024 Summer Project Proposal Winner:  </a:t>
            </a:r>
          </a:p>
          <a:p>
            <a:pPr algn="ctr"/>
            <a:r>
              <a:rPr lang="en-US" sz="2800" dirty="0"/>
              <a:t>  Gamma Sigma Chapter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2025 Most Improved Chapter Winner:                   </a:t>
            </a:r>
            <a:endParaRPr lang="en-US" sz="2800" dirty="0">
              <a:solidFill>
                <a:prstClr val="black"/>
              </a:solidFill>
              <a:latin typeface="Trebuchet MS" panose="020B0603020202020204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Alpha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Alpha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Chapter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2025 Chapter Achievement Award Winner:          Alpha </a:t>
            </a:r>
            <a:r>
              <a:rPr lang="en-US" sz="2800" dirty="0">
                <a:solidFill>
                  <a:prstClr val="black"/>
                </a:solidFill>
                <a:latin typeface="Trebuchet MS" panose="020B0603020202020204"/>
              </a:rPr>
              <a:t>Eta Chapter</a:t>
            </a:r>
            <a:endParaRPr lang="en-US" sz="2800" dirty="0"/>
          </a:p>
          <a:p>
            <a:pPr algn="ctr"/>
            <a:r>
              <a:rPr lang="en-US" sz="2800" dirty="0"/>
              <a:t>2025 Faculty Advisor Award Winner:                   </a:t>
            </a:r>
          </a:p>
          <a:p>
            <a:pPr algn="ctr"/>
            <a:r>
              <a:rPr lang="en-US" sz="2800" dirty="0"/>
              <a:t>Sara Wettergreen</a:t>
            </a:r>
          </a:p>
          <a:p>
            <a:r>
              <a:rPr lang="en-US" sz="2800" dirty="0"/>
              <a:t>Question and Answer</a:t>
            </a:r>
          </a:p>
          <a:p>
            <a:r>
              <a:rPr lang="en-US" sz="2800" dirty="0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7944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AB08-2F4E-DB74-07E4-62E3E9FC8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93C04-FF60-E800-7BC1-F68F41345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8387" y="930106"/>
            <a:ext cx="8104294" cy="1505468"/>
          </a:xfrm>
        </p:spPr>
        <p:txBody>
          <a:bodyPr/>
          <a:lstStyle/>
          <a:p>
            <a:pPr algn="ctr"/>
            <a:r>
              <a:rPr lang="en-US" sz="7000" dirty="0">
                <a:latin typeface="Old English Text MT" panose="03040902040508030806" pitchFamily="66" charset="0"/>
              </a:rPr>
              <a:t>The Rho Chi Society</a:t>
            </a:r>
            <a:endParaRPr lang="en-US" sz="70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56684B7-77F6-F1CD-F9B8-D22E3C4331B7}"/>
              </a:ext>
            </a:extLst>
          </p:cNvPr>
          <p:cNvSpPr txBox="1">
            <a:spLocks/>
          </p:cNvSpPr>
          <p:nvPr/>
        </p:nvSpPr>
        <p:spPr>
          <a:xfrm>
            <a:off x="943684" y="2843053"/>
            <a:ext cx="8893700" cy="16836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62EB1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4800" dirty="0">
                <a:solidFill>
                  <a:prstClr val="black"/>
                </a:solidFill>
                <a:latin typeface="Trebuchet MS" panose="020B0603020202020204"/>
              </a:rPr>
              <a:t>Thank you for attending the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62EB1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2025 Rho Chi Virtual Recognition Event!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62EB1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DE579E5-C7D3-A258-C737-CB9878AC1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83" y="4526654"/>
            <a:ext cx="1808008" cy="2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5727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4A2249"/>
      </a:dk2>
      <a:lt2>
        <a:srgbClr val="EAE5EB"/>
      </a:lt2>
      <a:accent1>
        <a:srgbClr val="762EB1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100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Old English Text MT</vt:lpstr>
      <vt:lpstr>Trebuchet MS</vt:lpstr>
      <vt:lpstr>Wingdings 3</vt:lpstr>
      <vt:lpstr>Facet</vt:lpstr>
      <vt:lpstr>The Rho Chi Society</vt:lpstr>
      <vt:lpstr>PowerPoint Presentation</vt:lpstr>
      <vt:lpstr>The Rho Chi Society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Seeger, Julie</dc:creator>
  <cp:lastModifiedBy>Seeger, Julie</cp:lastModifiedBy>
  <cp:revision>2</cp:revision>
  <dcterms:created xsi:type="dcterms:W3CDTF">2025-01-20T20:36:21Z</dcterms:created>
  <dcterms:modified xsi:type="dcterms:W3CDTF">2025-09-17T00:17:30Z</dcterms:modified>
</cp:coreProperties>
</file>